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77" r:id="rId8"/>
    <p:sldId id="278" r:id="rId9"/>
    <p:sldId id="279" r:id="rId10"/>
    <p:sldId id="280" r:id="rId11"/>
    <p:sldId id="266" r:id="rId12"/>
    <p:sldId id="267" r:id="rId13"/>
    <p:sldId id="257" r:id="rId14"/>
    <p:sldId id="268" r:id="rId15"/>
    <p:sldId id="269" r:id="rId16"/>
    <p:sldId id="270" r:id="rId17"/>
    <p:sldId id="271" r:id="rId18"/>
    <p:sldId id="258" r:id="rId19"/>
    <p:sldId id="273" r:id="rId20"/>
    <p:sldId id="274" r:id="rId21"/>
    <p:sldId id="275" r:id="rId22"/>
    <p:sldId id="276" r:id="rId23"/>
    <p:sldId id="259" r:id="rId24"/>
    <p:sldId id="281" r:id="rId25"/>
    <p:sldId id="282" r:id="rId26"/>
    <p:sldId id="283" r:id="rId27"/>
    <p:sldId id="260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1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62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40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177F-34A6-4B22-B4DE-0B5E1D1AE6C4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2C231-D947-BB63-BDF8-80D825D53A69}"/>
              </a:ext>
            </a:extLst>
          </p:cNvPr>
          <p:cNvSpPr txBox="1"/>
          <p:nvPr/>
        </p:nvSpPr>
        <p:spPr>
          <a:xfrm>
            <a:off x="1915235" y="1255590"/>
            <a:ext cx="7474425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Digital Marketing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Digital Marketing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&amp; Digital Marketing Diff.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3352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CCBF6-FF2E-207F-387C-70CDFA3B4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73" y="963733"/>
            <a:ext cx="7187714" cy="48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4AB05-4964-21F1-4012-7A96E914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4" y="456507"/>
            <a:ext cx="7521641" cy="56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8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590AB-3BDA-C50F-8005-F3518CF3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49" y="720972"/>
            <a:ext cx="7568732" cy="56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202AC-A635-F93D-6945-B78498DFD001}"/>
              </a:ext>
            </a:extLst>
          </p:cNvPr>
          <p:cNvSpPr txBox="1"/>
          <p:nvPr/>
        </p:nvSpPr>
        <p:spPr>
          <a:xfrm>
            <a:off x="1915235" y="1255590"/>
            <a:ext cx="6554208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Social Media?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Social Media Platforms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Plans &amp; Strategies for eCommerce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</p:spTree>
    <p:extLst>
      <p:ext uri="{BB962C8B-B14F-4D97-AF65-F5344CB8AC3E}">
        <p14:creationId xmlns:p14="http://schemas.microsoft.com/office/powerpoint/2010/main" val="186289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AC0F4-5C44-5F4A-9FCD-BBB646ADF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72" y="956898"/>
            <a:ext cx="46672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0D566-27D7-6F91-C2FB-14652DFD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235" y="1517623"/>
            <a:ext cx="7368296" cy="3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6B843-5EBE-1FEF-CF60-0982A3E1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72" y="956898"/>
            <a:ext cx="4667250" cy="485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17502-FAB5-294E-4873-DD1B2D1A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75" y="1532613"/>
            <a:ext cx="7820103" cy="41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F806-1BE8-070B-F051-65BD0C1B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72" y="956898"/>
            <a:ext cx="46672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815E2-B5AF-B05E-F2D6-5C659784D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880" y="1528997"/>
            <a:ext cx="7592914" cy="335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3991A-42A6-4DA9-8A86-BF0CA49B3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55" y="737202"/>
            <a:ext cx="7345975" cy="52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11D06-FB79-4E52-FB31-001BB1645109}"/>
              </a:ext>
            </a:extLst>
          </p:cNvPr>
          <p:cNvSpPr txBox="1"/>
          <p:nvPr/>
        </p:nvSpPr>
        <p:spPr>
          <a:xfrm>
            <a:off x="1915234" y="1255590"/>
            <a:ext cx="6928963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SEO &amp; Importance?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Search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page SEO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page SEO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</p:spTree>
    <p:extLst>
      <p:ext uri="{BB962C8B-B14F-4D97-AF65-F5344CB8AC3E}">
        <p14:creationId xmlns:p14="http://schemas.microsoft.com/office/powerpoint/2010/main" val="200390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D26DAA-D488-9BDB-0EDC-C2CE0976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91" y="967193"/>
            <a:ext cx="8381173" cy="35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2463C-401A-00BE-1878-8AD277DB3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01" y="937865"/>
            <a:ext cx="7692159" cy="42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5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67DC4-4C83-20E0-BDDF-EE31C7D5F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83" y="2865035"/>
            <a:ext cx="2774190" cy="3242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B4A6D-E04A-8C74-EA0E-A34C63CCD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10" y="887102"/>
            <a:ext cx="7459154" cy="1977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31DD41-2D03-64EB-1353-CD2EACB5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006" y="2947116"/>
            <a:ext cx="3481951" cy="12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67DC4-4C83-20E0-BDDF-EE31C7D5F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83" y="2865035"/>
            <a:ext cx="2774190" cy="3242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4ACD5-EB34-5D21-012B-5AE576C2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21" y="1048579"/>
            <a:ext cx="7874292" cy="16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4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4BE44-36D0-45FB-14E8-FC58535E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67" y="1435915"/>
            <a:ext cx="5639587" cy="407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FEFE-3942-AE31-B0B4-0AE302E96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82" y="1001501"/>
            <a:ext cx="2105319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A3BF6-53E4-2CD7-8E1B-3A695A213A3A}"/>
              </a:ext>
            </a:extLst>
          </p:cNvPr>
          <p:cNvSpPr txBox="1"/>
          <p:nvPr/>
        </p:nvSpPr>
        <p:spPr>
          <a:xfrm>
            <a:off x="1915235" y="1255590"/>
            <a:ext cx="7102156" cy="343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4: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Email Marketing?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Crafting Effective Strategies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</p:spTree>
    <p:extLst>
      <p:ext uri="{BB962C8B-B14F-4D97-AF65-F5344CB8AC3E}">
        <p14:creationId xmlns:p14="http://schemas.microsoft.com/office/powerpoint/2010/main" val="138037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4104-0B0C-5DC3-9C70-E71F8CD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60" y="937213"/>
            <a:ext cx="2676735" cy="416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6D205-69E5-FDE3-15C7-BC751B88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350" y="1428858"/>
            <a:ext cx="7560522" cy="1809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A7CB2-A7CC-DE28-F145-44B38E29D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350" y="3509832"/>
            <a:ext cx="7666494" cy="1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AD9-B57E-2810-CD7F-360956E7E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55" y="795922"/>
            <a:ext cx="6691264" cy="52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5988D-8A11-78B7-4EEB-C28F8C3C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1208334"/>
            <a:ext cx="8155430" cy="38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93B23-D028-2C29-1E1D-619113B66116}"/>
              </a:ext>
            </a:extLst>
          </p:cNvPr>
          <p:cNvSpPr txBox="1"/>
          <p:nvPr/>
        </p:nvSpPr>
        <p:spPr>
          <a:xfrm>
            <a:off x="1915235" y="1255590"/>
            <a:ext cx="7597475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5: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Advertisement?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Importance of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Social Platforms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Social Platforms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</p:spTree>
    <p:extLst>
      <p:ext uri="{BB962C8B-B14F-4D97-AF65-F5344CB8AC3E}">
        <p14:creationId xmlns:p14="http://schemas.microsoft.com/office/powerpoint/2010/main" val="415970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5BF1-EC37-5364-85E8-EF4CA87F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43" y="997173"/>
            <a:ext cx="3158914" cy="391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59F410-0F71-4D41-F596-B84A4271D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01" y="1388663"/>
            <a:ext cx="7309022" cy="3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B114-52C5-60D4-44FA-735EC5E95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12" y="1003275"/>
            <a:ext cx="668655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F0F59-9EDF-8B86-576C-7E7BD2F38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24" y="1489970"/>
            <a:ext cx="7609306" cy="37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2E835-0378-1CCF-2529-DFC5C2E4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18" y="1111153"/>
            <a:ext cx="7770372" cy="39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67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2363F-704F-9AE7-BB6A-BC1F51AC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83" y="993750"/>
            <a:ext cx="6124575" cy="35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E9DCB-CE33-A68F-E05F-4BC1E9E88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24" y="1519949"/>
            <a:ext cx="7618629" cy="25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8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BFF4E-1247-D968-2A83-4C3380D4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2" y="1012163"/>
            <a:ext cx="6701332" cy="411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D78AD-197C-C70E-FC7C-E0E5362D3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35" y="1533303"/>
            <a:ext cx="7148287" cy="33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505890-493F-57FB-3099-26C1C7A7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98" y="1036745"/>
            <a:ext cx="8126881" cy="1241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BDC58-F110-7800-B2CE-7D69183B9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46" y="2418307"/>
            <a:ext cx="3041910" cy="33331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99C7E3-C8B5-0A3B-EEE6-A321A9E23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13" y="2338466"/>
            <a:ext cx="3702569" cy="17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7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53F6F-28FA-7522-B8AC-039E4A77F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62" y="887102"/>
            <a:ext cx="7663409" cy="52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53E12-98D6-3524-FE39-49349799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0" y="924698"/>
            <a:ext cx="7659289" cy="50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2AFE-C442-8629-C3DC-8880296D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38" y="947062"/>
            <a:ext cx="6810283" cy="516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4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DB57F-D057-FC31-F51D-BB4C367F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73" y="963733"/>
            <a:ext cx="7774989" cy="2345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DB307-0086-2AAF-262F-20566CCE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73" y="3462115"/>
            <a:ext cx="7736626" cy="2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6A47E-6CA1-1291-1238-E65ED68F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73" y="963733"/>
            <a:ext cx="709711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48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2461</TotalTime>
  <Words>315</Words>
  <Application>Microsoft Office PowerPoint</Application>
  <PresentationFormat>Widescreen</PresentationFormat>
  <Paragraphs>121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 Academy 72</dc:creator>
  <cp:lastModifiedBy>Aamir Latif</cp:lastModifiedBy>
  <cp:revision>41</cp:revision>
  <dcterms:created xsi:type="dcterms:W3CDTF">2024-02-12T06:36:04Z</dcterms:created>
  <dcterms:modified xsi:type="dcterms:W3CDTF">2024-04-28T17:38:26Z</dcterms:modified>
</cp:coreProperties>
</file>